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5" r:id="rId5"/>
    <p:sldId id="261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63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CB3A-BADD-42C1-8036-8E50ED8CA925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35E-EB99-40C8-A9D1-48A8DC73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CB3A-BADD-42C1-8036-8E50ED8CA925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35E-EB99-40C8-A9D1-48A8DC73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CB3A-BADD-42C1-8036-8E50ED8CA925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35E-EB99-40C8-A9D1-48A8DC73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CB3A-BADD-42C1-8036-8E50ED8CA925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35E-EB99-40C8-A9D1-48A8DC73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CB3A-BADD-42C1-8036-8E50ED8CA925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35E-EB99-40C8-A9D1-48A8DC73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CB3A-BADD-42C1-8036-8E50ED8CA925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35E-EB99-40C8-A9D1-48A8DC73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CB3A-BADD-42C1-8036-8E50ED8CA925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35E-EB99-40C8-A9D1-48A8DC73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CB3A-BADD-42C1-8036-8E50ED8CA925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35E-EB99-40C8-A9D1-48A8DC73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CB3A-BADD-42C1-8036-8E50ED8CA925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35E-EB99-40C8-A9D1-48A8DC73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CB3A-BADD-42C1-8036-8E50ED8CA925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35E-EB99-40C8-A9D1-48A8DC73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CB3A-BADD-42C1-8036-8E50ED8CA925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C8535E-EB99-40C8-A9D1-48A8DC73E3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C3CB3A-BADD-42C1-8036-8E50ED8CA925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C8535E-EB99-40C8-A9D1-48A8DC73E3B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3400" y="2000240"/>
            <a:ext cx="8182004" cy="298089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7000" dirty="0" smtClean="0">
                <a:solidFill>
                  <a:srgbClr val="FFFF00"/>
                </a:solidFill>
              </a:rPr>
              <a:t>Предметы  требующие осторожного обращения.</a:t>
            </a:r>
          </a:p>
          <a:p>
            <a:endParaRPr lang="ru-RU" sz="3600" dirty="0" smtClean="0">
              <a:solidFill>
                <a:srgbClr val="FFFF00"/>
              </a:solidFill>
            </a:endParaRPr>
          </a:p>
          <a:p>
            <a:r>
              <a:rPr lang="ru-RU" sz="3600" dirty="0" smtClean="0">
                <a:solidFill>
                  <a:srgbClr val="FFFF00"/>
                </a:solidFill>
              </a:rPr>
              <a:t>Выполнила: </a:t>
            </a:r>
            <a:r>
              <a:rPr lang="ru-RU" sz="3600" dirty="0" err="1" smtClean="0">
                <a:solidFill>
                  <a:srgbClr val="FFFF00"/>
                </a:solidFill>
              </a:rPr>
              <a:t>Алейникова</a:t>
            </a:r>
            <a:r>
              <a:rPr lang="ru-RU" sz="3600" dirty="0" smtClean="0">
                <a:solidFill>
                  <a:srgbClr val="FFFF00"/>
                </a:solidFill>
              </a:rPr>
              <a:t> Н.В.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7859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marL="1611313" algn="ctr"/>
            <a:r>
              <a:rPr lang="ru-RU" b="1" cap="none" dirty="0" smtClean="0"/>
              <a:t/>
            </a:r>
            <a:br>
              <a:rPr lang="ru-RU" b="1" cap="none" dirty="0" smtClean="0"/>
            </a:br>
            <a:r>
              <a:rPr lang="ru-RU" sz="2200" b="1" cap="none" dirty="0" smtClean="0"/>
              <a:t>Если ты включил утюг, </a:t>
            </a:r>
            <a:br>
              <a:rPr lang="ru-RU" sz="2200" b="1" cap="none" dirty="0" smtClean="0"/>
            </a:br>
            <a:r>
              <a:rPr lang="ru-RU" sz="2200" b="1" cap="none" dirty="0" smtClean="0"/>
              <a:t>Убегать не надо вдруг. </a:t>
            </a:r>
            <a:br>
              <a:rPr lang="ru-RU" sz="2200" b="1" cap="none" dirty="0" smtClean="0"/>
            </a:br>
            <a:r>
              <a:rPr lang="ru-RU" sz="2200" b="1" cap="none" dirty="0" smtClean="0"/>
              <a:t>Закрывая в доме дверь, </a:t>
            </a:r>
            <a:br>
              <a:rPr lang="ru-RU" sz="2200" b="1" cap="none" dirty="0" smtClean="0"/>
            </a:br>
            <a:r>
              <a:rPr lang="ru-RU" sz="2200" b="1" cap="none" dirty="0" smtClean="0"/>
              <a:t>Все ли выключил, проверь.</a:t>
            </a:r>
            <a:r>
              <a:rPr lang="ru-RU" sz="2200" cap="none" dirty="0" smtClean="0"/>
              <a:t> </a:t>
            </a:r>
          </a:p>
        </p:txBody>
      </p:sp>
      <p:pic>
        <p:nvPicPr>
          <p:cNvPr id="47109" name="Picture 5" descr="44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246313"/>
            <a:ext cx="5040312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Rectangle 7"/>
          <p:cNvSpPr>
            <a:spLocks noGrp="1"/>
          </p:cNvSpPr>
          <p:nvPr>
            <p:ph type="body" sz="half" idx="1"/>
          </p:nvPr>
        </p:nvSpPr>
        <p:spPr>
          <a:xfrm>
            <a:off x="468313" y="1000108"/>
            <a:ext cx="4608512" cy="4926030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Wingdings" pitchFamily="2" charset="2"/>
              <a:buNone/>
            </a:pPr>
            <a:r>
              <a:rPr lang="ru-RU" b="1" dirty="0" smtClean="0"/>
              <a:t>В гости к нам пришла соседка,</a:t>
            </a:r>
            <a:br>
              <a:rPr lang="ru-RU" b="1" dirty="0" smtClean="0"/>
            </a:br>
            <a:r>
              <a:rPr lang="ru-RU" b="1" dirty="0" smtClean="0"/>
              <a:t>Мы резвились с ней полдня,</a:t>
            </a:r>
            <a:br>
              <a:rPr lang="ru-RU" b="1" dirty="0" smtClean="0"/>
            </a:br>
            <a:r>
              <a:rPr lang="ru-RU" b="1" dirty="0" smtClean="0"/>
              <a:t>Спицу вставили в розетку,</a:t>
            </a:r>
            <a:br>
              <a:rPr lang="ru-RU" b="1" dirty="0" smtClean="0"/>
            </a:br>
            <a:r>
              <a:rPr lang="ru-RU" b="1" dirty="0" smtClean="0"/>
              <a:t>Из розетки – столб огня!</a:t>
            </a:r>
            <a:br>
              <a:rPr lang="ru-RU" b="1" dirty="0" smtClean="0"/>
            </a:br>
            <a:r>
              <a:rPr lang="ru-RU" b="1" dirty="0" smtClean="0"/>
              <a:t>Мы с соседкой еле-еле</a:t>
            </a:r>
            <a:br>
              <a:rPr lang="ru-RU" b="1" dirty="0" smtClean="0"/>
            </a:br>
            <a:r>
              <a:rPr lang="ru-RU" b="1" dirty="0" smtClean="0"/>
              <a:t>Прыгнуть в сторону успели.</a:t>
            </a:r>
            <a:br>
              <a:rPr lang="ru-RU" b="1" dirty="0" smtClean="0"/>
            </a:br>
            <a:r>
              <a:rPr lang="ru-RU" b="1" dirty="0" smtClean="0"/>
              <a:t>Папа мой, большой знаток,</a:t>
            </a:r>
            <a:br>
              <a:rPr lang="ru-RU" b="1" dirty="0" smtClean="0"/>
            </a:br>
            <a:r>
              <a:rPr lang="ru-RU" b="1" dirty="0" smtClean="0"/>
              <a:t>Нам сказал: “В розетке – ток,</a:t>
            </a:r>
            <a:br>
              <a:rPr lang="ru-RU" b="1" dirty="0" smtClean="0"/>
            </a:br>
            <a:r>
              <a:rPr lang="ru-RU" b="1" dirty="0" smtClean="0"/>
              <a:t>Вам розетку эту я </a:t>
            </a:r>
            <a:br>
              <a:rPr lang="ru-RU" b="1" dirty="0" smtClean="0"/>
            </a:br>
            <a:r>
              <a:rPr lang="ru-RU" b="1" dirty="0" smtClean="0"/>
              <a:t>Трогать не советую,</a:t>
            </a:r>
            <a:br>
              <a:rPr lang="ru-RU" b="1" dirty="0" smtClean="0"/>
            </a:br>
            <a:r>
              <a:rPr lang="ru-RU" b="1" dirty="0" smtClean="0"/>
              <a:t>Утюги и провода</a:t>
            </a:r>
            <a:br>
              <a:rPr lang="ru-RU" b="1" dirty="0" smtClean="0"/>
            </a:br>
            <a:r>
              <a:rPr lang="ru-RU" b="1" dirty="0" smtClean="0"/>
              <a:t>Не хватайте никогда!</a:t>
            </a:r>
            <a:br>
              <a:rPr lang="ru-RU" b="1" dirty="0" smtClean="0"/>
            </a:br>
            <a:r>
              <a:rPr lang="ru-RU" b="1" dirty="0" smtClean="0"/>
              <a:t>Ток невидимый без рук</a:t>
            </a:r>
            <a:br>
              <a:rPr lang="ru-RU" b="1" dirty="0" smtClean="0"/>
            </a:br>
            <a:r>
              <a:rPr lang="ru-RU" b="1" dirty="0" smtClean="0"/>
              <a:t>Вас ударить может вдруг!”</a:t>
            </a:r>
          </a:p>
        </p:txBody>
      </p:sp>
      <p:pic>
        <p:nvPicPr>
          <p:cNvPr id="49160" name="Picture 8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1412875"/>
            <a:ext cx="2894013" cy="40322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cap="none" smtClean="0">
                <a:solidFill>
                  <a:srgbClr val="120E5E"/>
                </a:solidFill>
              </a:rPr>
              <a:t>Чтоб не случилась с тобою беда</a:t>
            </a:r>
            <a:br>
              <a:rPr lang="ru-RU" sz="2800" b="1" cap="none" smtClean="0">
                <a:solidFill>
                  <a:srgbClr val="120E5E"/>
                </a:solidFill>
              </a:rPr>
            </a:br>
            <a:r>
              <a:rPr lang="ru-RU" sz="2800" b="1" cap="none" smtClean="0">
                <a:solidFill>
                  <a:srgbClr val="120E5E"/>
                </a:solidFill>
              </a:rPr>
              <a:t>Правила эти помни всегда!!!</a:t>
            </a:r>
          </a:p>
        </p:txBody>
      </p:sp>
      <p:pic>
        <p:nvPicPr>
          <p:cNvPr id="52228" name="Picture 4" descr="22222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4438" y="2071678"/>
            <a:ext cx="3657600" cy="3041660"/>
          </a:xfrm>
          <a:ln/>
        </p:spPr>
      </p:pic>
      <p:sp>
        <p:nvSpPr>
          <p:cNvPr id="52231" name="Rectangle 7"/>
          <p:cNvSpPr>
            <a:spLocks noGrp="1"/>
          </p:cNvSpPr>
          <p:nvPr>
            <p:ph type="body" sz="half" idx="2"/>
          </p:nvPr>
        </p:nvSpPr>
        <p:spPr>
          <a:xfrm>
            <a:off x="611188" y="5445125"/>
            <a:ext cx="7632700" cy="739775"/>
          </a:xfrm>
        </p:spPr>
        <p:txBody>
          <a:bodyPr>
            <a:normAutofit fontScale="775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ru-RU" sz="3200" b="1" smtClean="0">
                <a:latin typeface="Tahoma" pitchFamily="34" charset="0"/>
              </a:rPr>
              <a:t>Не заливай водой горящие электроприборы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2827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900" b="1" cap="none" smtClean="0">
                <a:latin typeface="Tahoma" pitchFamily="34" charset="0"/>
              </a:rPr>
              <a:t/>
            </a:r>
            <a:br>
              <a:rPr lang="ru-RU" sz="3900" b="1" cap="none" smtClean="0">
                <a:latin typeface="Tahoma" pitchFamily="34" charset="0"/>
              </a:rPr>
            </a:br>
            <a:r>
              <a:rPr lang="ru-RU" sz="3900" b="1" cap="none" smtClean="0">
                <a:latin typeface="Tahoma" pitchFamily="34" charset="0"/>
              </a:rPr>
              <a:t/>
            </a:r>
            <a:br>
              <a:rPr lang="ru-RU" sz="3900" b="1" cap="none" smtClean="0">
                <a:latin typeface="Tahoma" pitchFamily="34" charset="0"/>
              </a:rPr>
            </a:br>
            <a:r>
              <a:rPr lang="ru-RU" sz="3900" b="1" cap="none" smtClean="0">
                <a:latin typeface="Tahoma" pitchFamily="34" charset="0"/>
              </a:rPr>
              <a:t>Не играй с розетками!!!</a:t>
            </a:r>
          </a:p>
        </p:txBody>
      </p:sp>
      <p:pic>
        <p:nvPicPr>
          <p:cNvPr id="57348" name="Picture 4" descr="555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1989138"/>
            <a:ext cx="4416425" cy="424815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 bwMode="auto">
          <a:xfrm>
            <a:off x="0" y="549275"/>
            <a:ext cx="8964613" cy="108108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cap="none" smtClean="0">
                <a:latin typeface="Tahoma" pitchFamily="34" charset="0"/>
              </a:rPr>
              <a:t>Не дотрагивайся до проводов и электроприборов мокрыми руками!!!</a:t>
            </a:r>
          </a:p>
        </p:txBody>
      </p:sp>
      <p:pic>
        <p:nvPicPr>
          <p:cNvPr id="58372" name="Picture 4" descr="11114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1989138"/>
            <a:ext cx="4416425" cy="4294187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cap="none" smtClean="0">
                <a:latin typeface="Tahoma" pitchFamily="34" charset="0"/>
              </a:rPr>
              <a:t>Не оставляйте без присмотра включенные электроприборы!!!</a:t>
            </a:r>
          </a:p>
        </p:txBody>
      </p:sp>
      <p:pic>
        <p:nvPicPr>
          <p:cNvPr id="59396" name="Picture 4" descr="333333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2788" y="1889125"/>
            <a:ext cx="4416425" cy="4294188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 bwMode="auto">
          <a:xfrm>
            <a:off x="457200" y="785794"/>
            <a:ext cx="8218488" cy="1347806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marL="812800"/>
            <a:r>
              <a:rPr lang="ru-RU" sz="3200" b="1" cap="none" dirty="0" smtClean="0">
                <a:latin typeface="Tahoma" pitchFamily="34" charset="0"/>
              </a:rPr>
              <a:t>Если все приборы разом</a:t>
            </a:r>
            <a:br>
              <a:rPr lang="ru-RU" sz="3200" b="1" cap="none" dirty="0" smtClean="0">
                <a:latin typeface="Tahoma" pitchFamily="34" charset="0"/>
              </a:rPr>
            </a:br>
            <a:r>
              <a:rPr lang="ru-RU" sz="3200" b="1" cap="none" dirty="0" smtClean="0">
                <a:latin typeface="Tahoma" pitchFamily="34" charset="0"/>
              </a:rPr>
              <a:t>Ты в одну розетку включишь,</a:t>
            </a:r>
            <a:br>
              <a:rPr lang="ru-RU" sz="3200" b="1" cap="none" dirty="0" smtClean="0">
                <a:latin typeface="Tahoma" pitchFamily="34" charset="0"/>
              </a:rPr>
            </a:br>
            <a:r>
              <a:rPr lang="ru-RU" sz="3200" b="1" cap="none" dirty="0" smtClean="0">
                <a:latin typeface="Tahoma" pitchFamily="34" charset="0"/>
              </a:rPr>
              <a:t>То пожар проводки сразу</a:t>
            </a:r>
            <a:br>
              <a:rPr lang="ru-RU" sz="3200" b="1" cap="none" dirty="0" smtClean="0">
                <a:latin typeface="Tahoma" pitchFamily="34" charset="0"/>
              </a:rPr>
            </a:br>
            <a:r>
              <a:rPr lang="ru-RU" sz="3200" b="1" cap="none" dirty="0" smtClean="0">
                <a:latin typeface="Tahoma" pitchFamily="34" charset="0"/>
              </a:rPr>
              <a:t>В этой комнате получишь!!!</a:t>
            </a:r>
          </a:p>
        </p:txBody>
      </p:sp>
      <p:pic>
        <p:nvPicPr>
          <p:cNvPr id="6042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2276475"/>
            <a:ext cx="3381375" cy="411480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>
            <a:off x="250825" y="2060575"/>
            <a:ext cx="8353425" cy="29083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ahoma" pitchFamily="34" charset="0"/>
              </a:rPr>
              <a:t>Внимание! Внимание!</a:t>
            </a:r>
          </a:p>
          <a:p>
            <a:pPr algn="ctr"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ahoma" pitchFamily="34" charset="0"/>
              </a:rPr>
              <a:t>Соблюдайте правила,</a:t>
            </a:r>
          </a:p>
          <a:p>
            <a:pPr algn="ctr"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ahoma" pitchFamily="34" charset="0"/>
              </a:rPr>
              <a:t> чтоб не было возгорания!!!</a:t>
            </a:r>
          </a:p>
          <a:p>
            <a:pPr>
              <a:buFont typeface="Wingdings" pitchFamily="2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 пожаре надо знать…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D:\SVETA\картинки\img07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57752" y="3786190"/>
            <a:ext cx="2356658" cy="28387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357158" y="1500174"/>
            <a:ext cx="3683030" cy="78581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b="1" dirty="0" smtClean="0"/>
              <a:t>Если огонь небольшой, можно попробовать затушить его.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2"/>
            <a:ext cx="4041775" cy="89375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/>
              <a:t>Надо сразу же покинуть помещение и сообщить о пожаре, позвонив по телефону 01.</a:t>
            </a:r>
            <a:endParaRPr lang="ru-RU" sz="1800" b="1" dirty="0"/>
          </a:p>
        </p:txBody>
      </p:sp>
      <p:pic>
        <p:nvPicPr>
          <p:cNvPr id="2051" name="Picture 3" descr="D:\SVETA\картинки\img0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357430"/>
            <a:ext cx="2286016" cy="2500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2053" name="Picture 5" descr="D:\SVETA\картинки\img0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571744"/>
            <a:ext cx="2249479" cy="27146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2050" name="Picture 2" descr="D:\SVETA\картинки\img0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28596" y="4000504"/>
            <a:ext cx="2438400" cy="26432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  <p:custDataLst>
      <p:tags r:id="rId1"/>
    </p:custDataLst>
  </p:cSld>
  <p:clrMapOvr>
    <a:masterClrMapping/>
  </p:clrMapOvr>
  <p:transition advTm="2023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112264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Закреплять и обобщать знания об опасных бытовых предметах :колющих , режущих ,электроприборах.</a:t>
            </a:r>
          </a:p>
          <a:p>
            <a:r>
              <a:rPr lang="ru-RU" dirty="0" smtClean="0"/>
              <a:t>Расширять знания о правила пользования опасными бытовыми предметами</a:t>
            </a:r>
          </a:p>
          <a:p>
            <a:r>
              <a:rPr lang="ru-RU" dirty="0" smtClean="0"/>
              <a:t>Активизировать умение избегать опасных ситуаций и по возможности правильно действовать</a:t>
            </a:r>
          </a:p>
          <a:p>
            <a:r>
              <a:rPr lang="ru-RU" dirty="0" smtClean="0"/>
              <a:t>Познакомить детей с понятием «опасность для жизни»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АСНОСТЬ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6072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опасно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осторожно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" name="Содержимое 9" descr="x_7bbd735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066879" y="3071811"/>
            <a:ext cx="2933617" cy="2841334"/>
          </a:xfrm>
        </p:spPr>
      </p:pic>
      <p:pic>
        <p:nvPicPr>
          <p:cNvPr id="11" name="Содержимое 10" descr="Untitled_1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00563" y="2928934"/>
            <a:ext cx="4520438" cy="3214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SCN6270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1437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custDataLst>
      <p:tags r:id="rId1"/>
    </p:custDataLst>
  </p:cSld>
  <p:clrMapOvr>
    <a:masterClrMapping/>
  </p:clrMapOvr>
  <p:transition advTm="22293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22177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1074738"/>
            <a:r>
              <a:rPr lang="ru-RU" sz="2600" b="1" cap="none" dirty="0" smtClean="0">
                <a:solidFill>
                  <a:schemeClr val="tx1"/>
                </a:solidFill>
              </a:rPr>
              <a:t/>
            </a:r>
            <a:br>
              <a:rPr lang="ru-RU" sz="2600" b="1" cap="none" dirty="0" smtClean="0">
                <a:solidFill>
                  <a:schemeClr val="tx1"/>
                </a:solidFill>
              </a:rPr>
            </a:br>
            <a:endParaRPr lang="ru-RU" sz="2600" b="1" cap="none" dirty="0" smtClean="0">
              <a:solidFill>
                <a:schemeClr val="tx1"/>
              </a:solidFill>
            </a:endParaRPr>
          </a:p>
        </p:txBody>
      </p:sp>
      <p:pic>
        <p:nvPicPr>
          <p:cNvPr id="39940" name="Picture 4" descr="kids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714356"/>
            <a:ext cx="7984128" cy="571504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>
          <a:xfrm>
            <a:off x="457200" y="214290"/>
            <a:ext cx="7467600" cy="171451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marL="1349375" algn="ctr"/>
            <a:r>
              <a:rPr lang="ru-RU" b="1" cap="none" dirty="0" smtClean="0"/>
              <a:t/>
            </a:r>
            <a:br>
              <a:rPr lang="ru-RU" b="1" cap="none" dirty="0" smtClean="0"/>
            </a:br>
            <a:r>
              <a:rPr lang="ru-RU" sz="2700" b="1" cap="none" dirty="0" smtClean="0"/>
              <a:t>Газ на кухне, пылесос, </a:t>
            </a:r>
            <a:br>
              <a:rPr lang="ru-RU" sz="2700" b="1" cap="none" dirty="0" smtClean="0"/>
            </a:br>
            <a:r>
              <a:rPr lang="ru-RU" sz="2700" b="1" cap="none" dirty="0" smtClean="0"/>
              <a:t>Телевизор, тостер </a:t>
            </a:r>
            <a:br>
              <a:rPr lang="ru-RU" sz="2700" b="1" cap="none" dirty="0" smtClean="0"/>
            </a:br>
            <a:r>
              <a:rPr lang="ru-RU" sz="2700" b="1" cap="none" dirty="0" smtClean="0"/>
              <a:t>Пусть включает взрослый.</a:t>
            </a:r>
            <a:r>
              <a:rPr lang="ru-RU" sz="2700" cap="none" dirty="0" smtClean="0"/>
              <a:t> </a:t>
            </a:r>
          </a:p>
        </p:txBody>
      </p:sp>
      <p:pic>
        <p:nvPicPr>
          <p:cNvPr id="43016" name="Picture 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36750" y="1916113"/>
            <a:ext cx="4508500" cy="4557712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>
          <a:xfrm>
            <a:off x="2285984" y="714356"/>
            <a:ext cx="5286412" cy="1346219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marL="1524000" algn="ctr"/>
            <a:r>
              <a:rPr lang="ru-RU" sz="2200" b="1" cap="none" dirty="0" smtClean="0"/>
              <a:t/>
            </a:r>
            <a:br>
              <a:rPr lang="ru-RU" sz="2200" b="1" cap="none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cap="none" dirty="0" smtClean="0"/>
              <a:t>И девочка, и мальчик, </a:t>
            </a:r>
            <a:br>
              <a:rPr lang="ru-RU" sz="2200" b="1" cap="none" dirty="0" smtClean="0"/>
            </a:br>
            <a:r>
              <a:rPr lang="ru-RU" sz="2200" b="1" cap="none" dirty="0" smtClean="0"/>
              <a:t>Не суй в розетку пальчик </a:t>
            </a:r>
            <a:br>
              <a:rPr lang="ru-RU" sz="2200" b="1" cap="none" dirty="0" smtClean="0"/>
            </a:br>
            <a:r>
              <a:rPr lang="ru-RU" sz="2200" b="1" cap="none" dirty="0" smtClean="0"/>
              <a:t>В розетке круглый год </a:t>
            </a:r>
            <a:br>
              <a:rPr lang="ru-RU" sz="2200" b="1" cap="none" dirty="0" smtClean="0"/>
            </a:br>
            <a:r>
              <a:rPr lang="ru-RU" sz="2200" b="1" cap="none" dirty="0" smtClean="0"/>
              <a:t>Живет опасный ток</a:t>
            </a:r>
            <a:r>
              <a:rPr lang="ru-RU" b="1" cap="none" dirty="0" smtClean="0"/>
              <a:t>!</a:t>
            </a:r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2276475"/>
            <a:ext cx="4535488" cy="419735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20018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1349375" algn="ctr"/>
            <a:r>
              <a:rPr lang="ru-RU" sz="2000" b="1" cap="none" dirty="0" smtClean="0"/>
              <a:t>Нельзя играться с утюгом, </a:t>
            </a:r>
            <a:br>
              <a:rPr lang="ru-RU" sz="2000" b="1" cap="none" dirty="0" smtClean="0"/>
            </a:br>
            <a:r>
              <a:rPr lang="ru-RU" sz="2000" b="1" cap="none" dirty="0" smtClean="0"/>
              <a:t>Утюг бывает тоже злом!</a:t>
            </a:r>
            <a:br>
              <a:rPr lang="ru-RU" sz="2000" b="1" cap="none" dirty="0" smtClean="0"/>
            </a:br>
            <a:r>
              <a:rPr lang="ru-RU" sz="2000" b="1" cap="none" dirty="0" smtClean="0"/>
              <a:t>Не приключиться чтоб беде, </a:t>
            </a:r>
            <a:br>
              <a:rPr lang="ru-RU" sz="2000" b="1" cap="none" dirty="0" smtClean="0"/>
            </a:br>
            <a:r>
              <a:rPr lang="ru-RU" sz="2000" b="1" cap="none" dirty="0" smtClean="0"/>
              <a:t>Утюг нельзя включать тебе!!!</a:t>
            </a:r>
          </a:p>
        </p:txBody>
      </p:sp>
      <p:pic>
        <p:nvPicPr>
          <p:cNvPr id="50180" name="Picture 4" descr="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636838"/>
            <a:ext cx="6013450" cy="341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5|1.2|2|2.6|1|1|2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</TotalTime>
  <Words>144</Words>
  <Application>Microsoft Office PowerPoint</Application>
  <PresentationFormat>Экран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Цель:</vt:lpstr>
      <vt:lpstr>Слайд 3</vt:lpstr>
      <vt:lpstr>Слайд 4</vt:lpstr>
      <vt:lpstr>Слайд 5</vt:lpstr>
      <vt:lpstr> </vt:lpstr>
      <vt:lpstr> Газ на кухне, пылесос,  Телевизор, тостер  Пусть включает взрослый. </vt:lpstr>
      <vt:lpstr>           И девочка, и мальчик,  Не суй в розетку пальчик  В розетке круглый год  Живет опасный ток!</vt:lpstr>
      <vt:lpstr>Нельзя играться с утюгом,  Утюг бывает тоже злом! Не приключиться чтоб беде,  Утюг нельзя включать тебе!!!</vt:lpstr>
      <vt:lpstr> Если ты включил утюг,  Убегать не надо вдруг.  Закрывая в доме дверь,  Все ли выключил, проверь. </vt:lpstr>
      <vt:lpstr>Слайд 11</vt:lpstr>
      <vt:lpstr>Чтоб не случилась с тобою беда Правила эти помни всегда!!!</vt:lpstr>
      <vt:lpstr>  Не играй с розетками!!!</vt:lpstr>
      <vt:lpstr>Не дотрагивайся до проводов и электроприборов мокрыми руками!!!</vt:lpstr>
      <vt:lpstr>Не оставляйте без присмотра включенные электроприборы!!!</vt:lpstr>
      <vt:lpstr>Если все приборы разом Ты в одну розетку включишь, То пожар проводки сразу В этой комнате получишь!!!</vt:lpstr>
      <vt:lpstr>Слайд 17</vt:lpstr>
      <vt:lpstr>При пожаре надо знать…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Сергей</dc:creator>
  <cp:lastModifiedBy>Наташа</cp:lastModifiedBy>
  <cp:revision>14</cp:revision>
  <dcterms:created xsi:type="dcterms:W3CDTF">2013-03-11T04:55:20Z</dcterms:created>
  <dcterms:modified xsi:type="dcterms:W3CDTF">2015-01-23T18:17:06Z</dcterms:modified>
</cp:coreProperties>
</file>